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20" r:id="rId3"/>
    <p:sldId id="338" r:id="rId4"/>
    <p:sldId id="341" r:id="rId5"/>
    <p:sldId id="342" r:id="rId6"/>
    <p:sldId id="343" r:id="rId7"/>
    <p:sldId id="344" r:id="rId8"/>
    <p:sldId id="345" r:id="rId9"/>
    <p:sldId id="346" r:id="rId10"/>
    <p:sldId id="347" r:id="rId11"/>
    <p:sldId id="348" r:id="rId12"/>
    <p:sldId id="306" r:id="rId13"/>
    <p:sldId id="282" r:id="rId14"/>
    <p:sldId id="284" r:id="rId15"/>
    <p:sldId id="28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5" pos="3500" userDrawn="1">
          <p15:clr>
            <a:srgbClr val="A4A3A4"/>
          </p15:clr>
        </p15:guide>
        <p15:guide id="6" pos="4634" userDrawn="1">
          <p15:clr>
            <a:srgbClr val="A4A3A4"/>
          </p15:clr>
        </p15:guide>
        <p15:guide id="7" pos="5201" userDrawn="1">
          <p15:clr>
            <a:srgbClr val="A4A3A4"/>
          </p15:clr>
        </p15:guide>
        <p15:guide id="8" pos="6561" userDrawn="1">
          <p15:clr>
            <a:srgbClr val="A4A3A4"/>
          </p15:clr>
        </p15:guide>
        <p15:guide id="9" orient="horz" pos="4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FEFF"/>
    <a:srgbClr val="FF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08" autoAdjust="0"/>
    <p:restoredTop sz="96370" autoAdjust="0"/>
  </p:normalViewPr>
  <p:slideViewPr>
    <p:cSldViewPr>
      <p:cViewPr varScale="1">
        <p:scale>
          <a:sx n="112" d="100"/>
          <a:sy n="112" d="100"/>
        </p:scale>
        <p:origin x="138" y="156"/>
      </p:cViewPr>
      <p:guideLst>
        <p:guide pos="3840"/>
        <p:guide pos="3500"/>
        <p:guide pos="4634"/>
        <p:guide pos="5201"/>
        <p:guide pos="6561"/>
        <p:guide orient="horz" pos="4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http://www.wallpaperup.com/uploads/wallpapers/2014/06/09/366967/1b508fd717420393e5ee703414ab94c9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68" b="33349"/>
          <a:stretch/>
        </p:blipFill>
        <p:spPr bwMode="auto">
          <a:xfrm>
            <a:off x="0" y="3869521"/>
            <a:ext cx="12192000" cy="2988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7/21/2016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http://www.wallpaperup.com/uploads/wallpapers/2014/06/09/366967/1b508fd717420393e5ee703414ab94c9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4" b="44540"/>
          <a:stretch/>
        </p:blipFill>
        <p:spPr bwMode="auto">
          <a:xfrm>
            <a:off x="0" y="0"/>
            <a:ext cx="12192000" cy="175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http://www.wallpaperup.com/uploads/wallpapers/2014/06/09/366967/1b508fd717420393e5ee703414ab94c9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4" b="42159"/>
          <a:stretch/>
        </p:blipFill>
        <p:spPr bwMode="auto">
          <a:xfrm>
            <a:off x="0" y="0"/>
            <a:ext cx="12192000" cy="1973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www.wallpaperup.com/uploads/wallpapers/2014/06/09/366967/1b508fd717420393e5ee703414ab94c9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4" b="44540"/>
          <a:stretch/>
        </p:blipFill>
        <p:spPr bwMode="auto">
          <a:xfrm>
            <a:off x="0" y="0"/>
            <a:ext cx="12192000" cy="175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jrA9j5LQoWsG4SpS8i79Qg" TargetMode="External"/><Relationship Id="rId2" Type="http://schemas.openxmlformats.org/officeDocument/2006/relationships/hyperlink" Target="http://flightcontrol-master.github.io/MOOSE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lightControl-Master/MOOSE/tree/master/Moose%20Test%20Mission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lack.com/" TargetMode="External"/><Relationship Id="rId2" Type="http://schemas.openxmlformats.org/officeDocument/2006/relationships/hyperlink" Target="https://www.skyp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ightcontrol.slack.com/messages/moos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0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800" b="1" dirty="0" err="1">
                <a:solidFill>
                  <a:schemeClr val="accent1"/>
                </a:solidFill>
              </a:rPr>
              <a:t>detection</a:t>
            </a:r>
            <a:r>
              <a:rPr lang="nl-BE" sz="4800" b="1" dirty="0">
                <a:solidFill>
                  <a:schemeClr val="accent1"/>
                </a:solidFill>
              </a:rPr>
              <a:t> &amp; </a:t>
            </a:r>
            <a:r>
              <a:rPr lang="nl-BE" sz="4800" b="1" dirty="0" err="1">
                <a:solidFill>
                  <a:schemeClr val="accent1"/>
                </a:solidFill>
              </a:rPr>
              <a:t>task</a:t>
            </a:r>
            <a:r>
              <a:rPr lang="nl-BE" sz="4800" b="1" dirty="0">
                <a:solidFill>
                  <a:schemeClr val="accent1"/>
                </a:solidFill>
              </a:rPr>
              <a:t> dispatching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49009"/>
            <a:ext cx="9144000" cy="2520028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based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on a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Concept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created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by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b="1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mechanist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(Gábor)</a:t>
            </a:r>
          </a:p>
          <a:p>
            <a:pPr algn="r">
              <a:lnSpc>
                <a:spcPct val="85000"/>
              </a:lnSpc>
              <a:spcBef>
                <a:spcPct val="0"/>
              </a:spcBef>
            </a:pPr>
            <a:endParaRPr lang="nl-BE" sz="4000" cap="all" dirty="0">
              <a:effectLst>
                <a:glow rad="228600">
                  <a:schemeClr val="bg1">
                    <a:alpha val="7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and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in joint development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with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moose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nl-BE" sz="4000" cap="all" dirty="0" err="1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framework</a:t>
            </a: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community</a:t>
            </a:r>
          </a:p>
        </p:txBody>
      </p:sp>
      <p:sp>
        <p:nvSpPr>
          <p:cNvPr id="4" name="Tekstvak 3"/>
          <p:cNvSpPr txBox="1"/>
          <p:nvPr/>
        </p:nvSpPr>
        <p:spPr>
          <a:xfrm>
            <a:off x="335936" y="4149008"/>
            <a:ext cx="2520028" cy="36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ALPHA RELEASE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tasking</a:t>
            </a:r>
            <a:r>
              <a:rPr lang="nl-BE" dirty="0"/>
              <a:t> menu is </a:t>
            </a:r>
            <a:r>
              <a:rPr lang="nl-BE" dirty="0" err="1"/>
              <a:t>created</a:t>
            </a:r>
            <a:r>
              <a:rPr lang="nl-BE" dirty="0"/>
              <a:t> at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detection</a:t>
            </a:r>
            <a:r>
              <a:rPr lang="nl-BE" dirty="0"/>
              <a:t> report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72478" b="66686"/>
          <a:stretch/>
        </p:blipFill>
        <p:spPr>
          <a:xfrm>
            <a:off x="5259687" y="2148624"/>
            <a:ext cx="6506376" cy="442997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1" name="Rechthoek 10"/>
          <p:cNvSpPr/>
          <p:nvPr/>
        </p:nvSpPr>
        <p:spPr>
          <a:xfrm>
            <a:off x="6816469" y="333899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8"/>
            <a:ext cx="3870044" cy="54000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 new </a:t>
            </a:r>
            <a:r>
              <a:rPr lang="nl-BE" sz="1400" b="1" dirty="0" err="1"/>
              <a:t>Tasking</a:t>
            </a:r>
            <a:r>
              <a:rPr lang="nl-BE" sz="1400" b="1" dirty="0"/>
              <a:t> is </a:t>
            </a:r>
            <a:r>
              <a:rPr lang="nl-BE" sz="1400" b="1" dirty="0" err="1"/>
              <a:t>created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detection</a:t>
            </a:r>
            <a:r>
              <a:rPr lang="nl-BE" sz="1400" b="1" dirty="0"/>
              <a:t> scan.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2888994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The </a:t>
            </a:r>
            <a:r>
              <a:rPr lang="nl-BE" sz="1400" b="1" dirty="0" err="1"/>
              <a:t>Tasking</a:t>
            </a:r>
            <a:r>
              <a:rPr lang="nl-BE" sz="1400" b="1" dirty="0"/>
              <a:t> Menu is </a:t>
            </a:r>
            <a:r>
              <a:rPr lang="nl-BE" sz="1400" b="1" dirty="0" err="1"/>
              <a:t>located</a:t>
            </a:r>
            <a:r>
              <a:rPr lang="nl-BE" sz="1400" b="1" dirty="0"/>
              <a:t> </a:t>
            </a:r>
            <a:r>
              <a:rPr lang="nl-BE" sz="1400" b="1" dirty="0" err="1"/>
              <a:t>under</a:t>
            </a:r>
            <a:r>
              <a:rPr lang="nl-BE" sz="1400" b="1" dirty="0"/>
              <a:t> “F10. </a:t>
            </a:r>
            <a:r>
              <a:rPr lang="nl-BE" sz="1400" b="1" dirty="0" err="1"/>
              <a:t>Other</a:t>
            </a:r>
            <a:r>
              <a:rPr lang="nl-BE" sz="1400" b="1" dirty="0"/>
              <a:t>” menu items.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6" y="288899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7" name="Rechthoek 16"/>
          <p:cNvSpPr/>
          <p:nvPr/>
        </p:nvSpPr>
        <p:spPr>
          <a:xfrm>
            <a:off x="1055944" y="3519002"/>
            <a:ext cx="3870044" cy="54000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MISSIONS </a:t>
            </a:r>
            <a:r>
              <a:rPr lang="nl-BE" sz="1400" b="1" dirty="0" err="1"/>
              <a:t>that</a:t>
            </a:r>
            <a:r>
              <a:rPr lang="nl-BE" sz="1400" b="1" dirty="0"/>
              <a:t> </a:t>
            </a:r>
            <a:r>
              <a:rPr lang="nl-BE" sz="1400" b="1" dirty="0" err="1"/>
              <a:t>mayb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defined</a:t>
            </a:r>
            <a:r>
              <a:rPr lang="nl-BE" sz="1400" b="1" dirty="0"/>
              <a:t>, have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their</a:t>
            </a:r>
            <a:r>
              <a:rPr lang="nl-BE" sz="1400" b="1" dirty="0"/>
              <a:t> </a:t>
            </a:r>
            <a:r>
              <a:rPr lang="nl-BE" sz="1400" b="1" dirty="0" err="1"/>
              <a:t>own</a:t>
            </a:r>
            <a:r>
              <a:rPr lang="nl-BE" sz="1400" b="1" dirty="0"/>
              <a:t> </a:t>
            </a:r>
            <a:r>
              <a:rPr lang="nl-BE" sz="1400" b="1" dirty="0" err="1"/>
              <a:t>Tasking</a:t>
            </a:r>
            <a:r>
              <a:rPr lang="nl-BE" sz="1400" b="1" dirty="0"/>
              <a:t> Menu.</a:t>
            </a:r>
          </a:p>
        </p:txBody>
      </p:sp>
      <p:sp>
        <p:nvSpPr>
          <p:cNvPr id="18" name="Rechthoek 17"/>
          <p:cNvSpPr/>
          <p:nvPr/>
        </p:nvSpPr>
        <p:spPr>
          <a:xfrm>
            <a:off x="335936" y="351900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19" name="Rechthoek 18"/>
          <p:cNvSpPr/>
          <p:nvPr/>
        </p:nvSpPr>
        <p:spPr>
          <a:xfrm>
            <a:off x="1055942" y="4149008"/>
            <a:ext cx="3870044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Optionally</a:t>
            </a:r>
            <a:r>
              <a:rPr lang="nl-BE" sz="1400" b="1" dirty="0"/>
              <a:t> a SCORING </a:t>
            </a:r>
            <a:r>
              <a:rPr lang="nl-BE" sz="1400" b="1" dirty="0" err="1"/>
              <a:t>can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at </a:t>
            </a:r>
            <a:r>
              <a:rPr lang="nl-BE" sz="1400" b="1" dirty="0" err="1"/>
              <a:t>each</a:t>
            </a:r>
            <a:r>
              <a:rPr lang="nl-BE" sz="1400" b="1" dirty="0"/>
              <a:t> MISSION, </a:t>
            </a:r>
            <a:r>
              <a:rPr lang="nl-BE" sz="1400" b="1" dirty="0" err="1"/>
              <a:t>which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account hits, </a:t>
            </a:r>
            <a:r>
              <a:rPr lang="nl-BE" sz="1400" b="1" dirty="0" err="1"/>
              <a:t>kills</a:t>
            </a:r>
            <a:r>
              <a:rPr lang="nl-BE" sz="1400" b="1" dirty="0"/>
              <a:t>, </a:t>
            </a:r>
            <a:r>
              <a:rPr lang="nl-BE" sz="1400" b="1" dirty="0" err="1"/>
              <a:t>tasking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mission </a:t>
            </a:r>
            <a:r>
              <a:rPr lang="nl-BE" sz="1400" b="1" dirty="0" err="1"/>
              <a:t>achievement</a:t>
            </a:r>
            <a:r>
              <a:rPr lang="nl-BE" sz="1400" b="1" dirty="0"/>
              <a:t> scores.</a:t>
            </a:r>
          </a:p>
        </p:txBody>
      </p:sp>
      <p:sp>
        <p:nvSpPr>
          <p:cNvPr id="20" name="Rechthoek 19"/>
          <p:cNvSpPr/>
          <p:nvPr/>
        </p:nvSpPr>
        <p:spPr>
          <a:xfrm>
            <a:off x="335936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21" name="Rechthoek 20"/>
          <p:cNvSpPr/>
          <p:nvPr/>
        </p:nvSpPr>
        <p:spPr>
          <a:xfrm>
            <a:off x="654600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22" name="Rechte verbindingslijn 21"/>
          <p:cNvCxnSpPr>
            <a:stCxn id="11" idx="3"/>
          </p:cNvCxnSpPr>
          <p:nvPr/>
        </p:nvCxnSpPr>
        <p:spPr>
          <a:xfrm flipV="1">
            <a:off x="7356475" y="3009900"/>
            <a:ext cx="825500" cy="5991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26"/>
          <p:cNvCxnSpPr>
            <a:stCxn id="21" idx="3"/>
          </p:cNvCxnSpPr>
          <p:nvPr/>
        </p:nvCxnSpPr>
        <p:spPr>
          <a:xfrm flipV="1">
            <a:off x="7086011" y="2828925"/>
            <a:ext cx="1067389" cy="6006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Afbeelding 27"/>
          <p:cNvPicPr>
            <a:picLocks noChangeAspect="1"/>
          </p:cNvPicPr>
          <p:nvPr/>
        </p:nvPicPr>
        <p:blipFill rotWithShape="1">
          <a:blip r:embed="rId3"/>
          <a:srcRect l="84740" b="85679"/>
          <a:stretch/>
        </p:blipFill>
        <p:spPr>
          <a:xfrm>
            <a:off x="8879080" y="3699003"/>
            <a:ext cx="2608917" cy="137719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4"/>
          <a:srcRect l="84704" b="80582"/>
          <a:stretch/>
        </p:blipFill>
        <p:spPr>
          <a:xfrm>
            <a:off x="5465993" y="4149008"/>
            <a:ext cx="3151079" cy="225002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1" name="Rechthoek 30"/>
          <p:cNvSpPr/>
          <p:nvPr/>
        </p:nvSpPr>
        <p:spPr>
          <a:xfrm>
            <a:off x="1055942" y="495901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Multiple </a:t>
            </a:r>
            <a:r>
              <a:rPr lang="nl-BE" sz="1400" b="1" dirty="0" err="1"/>
              <a:t>task</a:t>
            </a:r>
            <a:r>
              <a:rPr lang="nl-BE" sz="1400" b="1" dirty="0"/>
              <a:t> types are </a:t>
            </a:r>
            <a:r>
              <a:rPr lang="nl-BE" sz="1400" b="1" dirty="0" err="1"/>
              <a:t>listed</a:t>
            </a:r>
            <a:r>
              <a:rPr lang="nl-BE" sz="1400" b="1" dirty="0"/>
              <a:t>, </a:t>
            </a:r>
            <a:r>
              <a:rPr lang="nl-BE" sz="1400" b="1" dirty="0" err="1"/>
              <a:t>going</a:t>
            </a:r>
            <a:r>
              <a:rPr lang="nl-BE" sz="1400" b="1" dirty="0"/>
              <a:t> </a:t>
            </a:r>
            <a:r>
              <a:rPr lang="nl-BE" sz="1400" b="1" dirty="0" err="1"/>
              <a:t>through</a:t>
            </a:r>
            <a:r>
              <a:rPr lang="nl-BE" sz="1400" b="1" dirty="0"/>
              <a:t> </a:t>
            </a:r>
            <a:r>
              <a:rPr lang="nl-BE" sz="1400" b="1" dirty="0" err="1"/>
              <a:t>the</a:t>
            </a:r>
            <a:r>
              <a:rPr lang="nl-BE" sz="1400" b="1" dirty="0"/>
              <a:t> Menu. </a:t>
            </a:r>
            <a:r>
              <a:rPr lang="nl-BE" sz="1400" b="1" dirty="0" err="1"/>
              <a:t>After</a:t>
            </a:r>
            <a:r>
              <a:rPr lang="nl-BE" sz="1400" b="1" dirty="0"/>
              <a:t> </a:t>
            </a:r>
            <a:r>
              <a:rPr lang="nl-BE" sz="1400" b="1" dirty="0" err="1"/>
              <a:t>selection</a:t>
            </a:r>
            <a:r>
              <a:rPr lang="nl-BE" sz="1400" b="1" dirty="0"/>
              <a:t> of a </a:t>
            </a:r>
            <a:r>
              <a:rPr lang="nl-BE" sz="1400" b="1" dirty="0" err="1"/>
              <a:t>task</a:t>
            </a:r>
            <a:r>
              <a:rPr lang="nl-BE" sz="1400" b="1" dirty="0"/>
              <a:t> type, </a:t>
            </a:r>
            <a:r>
              <a:rPr lang="nl-BE" sz="1400" b="1" dirty="0" err="1"/>
              <a:t>each</a:t>
            </a:r>
            <a:r>
              <a:rPr lang="nl-BE" sz="1400" b="1" dirty="0"/>
              <a:t> </a:t>
            </a:r>
            <a:r>
              <a:rPr lang="nl-BE" sz="1400" b="1" dirty="0" err="1"/>
              <a:t>task</a:t>
            </a:r>
            <a:r>
              <a:rPr lang="nl-BE" sz="1400" b="1" dirty="0"/>
              <a:t> is </a:t>
            </a:r>
            <a:r>
              <a:rPr lang="nl-BE" sz="1400" b="1" dirty="0" err="1"/>
              <a:t>listed</a:t>
            </a:r>
            <a:r>
              <a:rPr lang="nl-BE" sz="1400" b="1" dirty="0"/>
              <a:t>. </a:t>
            </a:r>
          </a:p>
        </p:txBody>
      </p:sp>
      <p:sp>
        <p:nvSpPr>
          <p:cNvPr id="33" name="Rechthoek 32"/>
          <p:cNvSpPr/>
          <p:nvPr/>
        </p:nvSpPr>
        <p:spPr>
          <a:xfrm>
            <a:off x="335936" y="495901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34" name="Rechthoek 33"/>
          <p:cNvSpPr/>
          <p:nvPr/>
        </p:nvSpPr>
        <p:spPr>
          <a:xfrm>
            <a:off x="1055944" y="5859027"/>
            <a:ext cx="3870044" cy="81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As </a:t>
            </a:r>
            <a:r>
              <a:rPr lang="nl-BE" sz="1400" b="1" dirty="0" err="1"/>
              <a:t>the</a:t>
            </a:r>
            <a:r>
              <a:rPr lang="nl-BE" sz="1400" b="1" dirty="0"/>
              <a:t> MOOSE </a:t>
            </a:r>
            <a:r>
              <a:rPr lang="nl-BE" sz="1400" b="1" dirty="0" err="1"/>
              <a:t>framework</a:t>
            </a:r>
            <a:r>
              <a:rPr lang="nl-BE" sz="1400" b="1" dirty="0"/>
              <a:t>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evolve</a:t>
            </a:r>
            <a:r>
              <a:rPr lang="nl-BE" sz="1400" b="1" dirty="0"/>
              <a:t>, more </a:t>
            </a:r>
            <a:r>
              <a:rPr lang="nl-BE" sz="1400" b="1" dirty="0" err="1"/>
              <a:t>task</a:t>
            </a:r>
            <a:r>
              <a:rPr lang="nl-BE" sz="1400" b="1" dirty="0"/>
              <a:t> types </a:t>
            </a:r>
            <a:r>
              <a:rPr lang="nl-BE" sz="1400" b="1" dirty="0" err="1"/>
              <a:t>will</a:t>
            </a:r>
            <a:r>
              <a:rPr lang="nl-BE" sz="1400" b="1" dirty="0"/>
              <a:t> </a:t>
            </a:r>
            <a:r>
              <a:rPr lang="nl-BE" sz="1400" b="1" dirty="0" err="1"/>
              <a:t>be</a:t>
            </a:r>
            <a:r>
              <a:rPr lang="nl-BE" sz="1400" b="1" dirty="0"/>
              <a:t> </a:t>
            </a:r>
            <a:r>
              <a:rPr lang="nl-BE" sz="1400" b="1" dirty="0" err="1"/>
              <a:t>added</a:t>
            </a:r>
            <a:r>
              <a:rPr lang="nl-BE" sz="1400" b="1" dirty="0"/>
              <a:t> ( CSAR, Transport, JTAC ) …</a:t>
            </a:r>
          </a:p>
        </p:txBody>
      </p:sp>
      <p:sp>
        <p:nvSpPr>
          <p:cNvPr id="37" name="Rechthoek 36"/>
          <p:cNvSpPr/>
          <p:nvPr/>
        </p:nvSpPr>
        <p:spPr>
          <a:xfrm>
            <a:off x="335936" y="585902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6</a:t>
            </a:r>
          </a:p>
        </p:txBody>
      </p:sp>
      <p:sp>
        <p:nvSpPr>
          <p:cNvPr id="38" name="Rechthoek 37"/>
          <p:cNvSpPr/>
          <p:nvPr/>
        </p:nvSpPr>
        <p:spPr>
          <a:xfrm>
            <a:off x="10866053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9" name="Rechte verbindingslijn 38"/>
          <p:cNvCxnSpPr/>
          <p:nvPr/>
        </p:nvCxnSpPr>
        <p:spPr>
          <a:xfrm flipH="1" flipV="1">
            <a:off x="9696040" y="4329010"/>
            <a:ext cx="1170014" cy="18000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/>
          <p:cNvCxnSpPr>
            <a:stCxn id="38" idx="1"/>
          </p:cNvCxnSpPr>
          <p:nvPr/>
        </p:nvCxnSpPr>
        <p:spPr>
          <a:xfrm flipH="1" flipV="1">
            <a:off x="9701213" y="4467225"/>
            <a:ext cx="1164840" cy="41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/>
          <p:nvPr/>
        </p:nvCxnSpPr>
        <p:spPr>
          <a:xfrm flipH="1">
            <a:off x="9705975" y="4509012"/>
            <a:ext cx="1160078" cy="7727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bogen verbindingslijn 47"/>
          <p:cNvCxnSpPr/>
          <p:nvPr/>
        </p:nvCxnSpPr>
        <p:spPr>
          <a:xfrm>
            <a:off x="10776052" y="2978995"/>
            <a:ext cx="82449" cy="670985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bogen verbindingslijn 47"/>
          <p:cNvCxnSpPr/>
          <p:nvPr/>
        </p:nvCxnSpPr>
        <p:spPr>
          <a:xfrm flipH="1">
            <a:off x="8346026" y="4599013"/>
            <a:ext cx="540005" cy="180002"/>
          </a:xfrm>
          <a:prstGeom prst="straightConnector1">
            <a:avLst/>
          </a:prstGeom>
          <a:ln w="28575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110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Afbeelding 28"/>
          <p:cNvPicPr>
            <a:picLocks noChangeAspect="1"/>
          </p:cNvPicPr>
          <p:nvPr/>
        </p:nvPicPr>
        <p:blipFill rotWithShape="1">
          <a:blip r:embed="rId2"/>
          <a:srcRect l="53319" b="76762"/>
          <a:stretch/>
        </p:blipFill>
        <p:spPr>
          <a:xfrm>
            <a:off x="5675948" y="2168986"/>
            <a:ext cx="6090115" cy="170531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a </a:t>
            </a:r>
            <a:r>
              <a:rPr lang="nl-BE" dirty="0" err="1"/>
              <a:t>selected</a:t>
            </a:r>
            <a:r>
              <a:rPr lang="nl-BE" dirty="0"/>
              <a:t> </a:t>
            </a:r>
            <a:r>
              <a:rPr lang="nl-BE" dirty="0" err="1"/>
              <a:t>task</a:t>
            </a:r>
            <a:r>
              <a:rPr lang="nl-BE" dirty="0"/>
              <a:t> moves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group</a:t>
            </a:r>
            <a:r>
              <a:rPr lang="nl-BE" dirty="0"/>
              <a:t> in </a:t>
            </a:r>
            <a:r>
              <a:rPr lang="nl-BE" dirty="0" err="1"/>
              <a:t>assigned</a:t>
            </a:r>
            <a:r>
              <a:rPr lang="nl-BE" dirty="0"/>
              <a:t> mode…</a:t>
            </a:r>
          </a:p>
        </p:txBody>
      </p:sp>
      <p:sp>
        <p:nvSpPr>
          <p:cNvPr id="12" name="Rechthoek 11"/>
          <p:cNvSpPr/>
          <p:nvPr/>
        </p:nvSpPr>
        <p:spPr>
          <a:xfrm>
            <a:off x="1055943" y="2168987"/>
            <a:ext cx="3870044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Once</a:t>
            </a:r>
            <a:r>
              <a:rPr lang="nl-BE" b="1" dirty="0"/>
              <a:t> a target has been </a:t>
            </a:r>
            <a:r>
              <a:rPr lang="nl-BE" b="1" dirty="0" err="1"/>
              <a:t>selected</a:t>
            </a:r>
            <a:r>
              <a:rPr lang="nl-BE" b="1" dirty="0"/>
              <a:t>, </a:t>
            </a:r>
            <a:r>
              <a:rPr lang="nl-BE" b="1" dirty="0" err="1"/>
              <a:t>the</a:t>
            </a:r>
            <a:r>
              <a:rPr lang="nl-BE" b="1" dirty="0"/>
              <a:t> GROUP </a:t>
            </a:r>
            <a:r>
              <a:rPr lang="nl-BE" b="1" dirty="0" err="1"/>
              <a:t>you</a:t>
            </a:r>
            <a:r>
              <a:rPr lang="nl-BE" b="1" dirty="0"/>
              <a:t> are </a:t>
            </a:r>
            <a:r>
              <a:rPr lang="nl-BE" b="1" dirty="0" err="1"/>
              <a:t>flying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goes</a:t>
            </a:r>
            <a:r>
              <a:rPr lang="nl-BE" b="1" dirty="0"/>
              <a:t> in “ASSIGNED MODE”.</a:t>
            </a:r>
          </a:p>
        </p:txBody>
      </p:sp>
      <p:sp>
        <p:nvSpPr>
          <p:cNvPr id="14" name="Rechthoek 13"/>
          <p:cNvSpPr/>
          <p:nvPr/>
        </p:nvSpPr>
        <p:spPr>
          <a:xfrm>
            <a:off x="335937" y="216898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5" name="Rechthoek 14"/>
          <p:cNvSpPr/>
          <p:nvPr/>
        </p:nvSpPr>
        <p:spPr>
          <a:xfrm>
            <a:off x="1055944" y="3248998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</a:t>
            </a:r>
            <a:r>
              <a:rPr lang="nl-BE" b="1" dirty="0" err="1"/>
              <a:t>tasking</a:t>
            </a:r>
            <a:r>
              <a:rPr lang="nl-BE" b="1" dirty="0"/>
              <a:t> menu has </a:t>
            </a:r>
            <a:r>
              <a:rPr lang="nl-BE" b="1" dirty="0" err="1"/>
              <a:t>changed</a:t>
            </a:r>
            <a:r>
              <a:rPr lang="nl-BE" b="1" dirty="0"/>
              <a:t> in </a:t>
            </a:r>
            <a:r>
              <a:rPr lang="nl-BE" b="1" dirty="0" err="1"/>
              <a:t>assigned</a:t>
            </a:r>
            <a:r>
              <a:rPr lang="nl-BE" b="1" dirty="0"/>
              <a:t> mode. Relevant </a:t>
            </a:r>
            <a:r>
              <a:rPr lang="nl-BE" b="1" dirty="0" err="1"/>
              <a:t>Task</a:t>
            </a:r>
            <a:r>
              <a:rPr lang="nl-BE" b="1" dirty="0"/>
              <a:t> Menu options are </a:t>
            </a:r>
            <a:r>
              <a:rPr lang="nl-BE" b="1" dirty="0" err="1"/>
              <a:t>displayed</a:t>
            </a:r>
            <a:r>
              <a:rPr lang="nl-BE" b="1" dirty="0"/>
              <a:t> </a:t>
            </a:r>
            <a:r>
              <a:rPr lang="nl-BE" b="1" dirty="0" err="1"/>
              <a:t>for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selected</a:t>
            </a:r>
            <a:r>
              <a:rPr lang="nl-BE" b="1" dirty="0"/>
              <a:t>.</a:t>
            </a:r>
          </a:p>
        </p:txBody>
      </p:sp>
      <p:sp>
        <p:nvSpPr>
          <p:cNvPr id="16" name="Rechthoek 15"/>
          <p:cNvSpPr/>
          <p:nvPr/>
        </p:nvSpPr>
        <p:spPr>
          <a:xfrm>
            <a:off x="335938" y="324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23" name="Rechthoek 22"/>
          <p:cNvSpPr/>
          <p:nvPr/>
        </p:nvSpPr>
        <p:spPr>
          <a:xfrm>
            <a:off x="1055944" y="4779015"/>
            <a:ext cx="3870044" cy="135001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You</a:t>
            </a:r>
            <a:r>
              <a:rPr lang="nl-BE" b="1" dirty="0"/>
              <a:t> </a:t>
            </a:r>
            <a:r>
              <a:rPr lang="nl-BE" b="1" dirty="0" err="1"/>
              <a:t>will</a:t>
            </a:r>
            <a:r>
              <a:rPr lang="nl-BE" b="1" dirty="0"/>
              <a:t> </a:t>
            </a:r>
            <a:r>
              <a:rPr lang="nl-BE" b="1" dirty="0" err="1"/>
              <a:t>receive</a:t>
            </a:r>
            <a:r>
              <a:rPr lang="nl-BE" b="1" dirty="0"/>
              <a:t> </a:t>
            </a:r>
            <a:r>
              <a:rPr lang="nl-BE" b="1" dirty="0" err="1"/>
              <a:t>specific</a:t>
            </a:r>
            <a:r>
              <a:rPr lang="nl-BE" b="1" dirty="0"/>
              <a:t> </a:t>
            </a:r>
            <a:r>
              <a:rPr lang="nl-BE" b="1" dirty="0" err="1"/>
              <a:t>task</a:t>
            </a:r>
            <a:r>
              <a:rPr lang="nl-BE" b="1" dirty="0"/>
              <a:t> </a:t>
            </a:r>
            <a:r>
              <a:rPr lang="nl-BE" b="1" dirty="0" err="1"/>
              <a:t>directions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target goal </a:t>
            </a:r>
            <a:r>
              <a:rPr lang="nl-BE" b="1" dirty="0" err="1"/>
              <a:t>achievements</a:t>
            </a:r>
            <a:r>
              <a:rPr lang="nl-BE" b="1" dirty="0"/>
              <a:t>. Status </a:t>
            </a:r>
            <a:r>
              <a:rPr lang="nl-BE" b="1" dirty="0" err="1"/>
              <a:t>messages</a:t>
            </a:r>
            <a:r>
              <a:rPr lang="nl-BE" b="1" dirty="0"/>
              <a:t> are </a:t>
            </a:r>
            <a:r>
              <a:rPr lang="nl-BE" b="1" dirty="0" err="1"/>
              <a:t>also</a:t>
            </a:r>
            <a:r>
              <a:rPr lang="nl-BE" b="1" dirty="0"/>
              <a:t> </a:t>
            </a:r>
            <a:r>
              <a:rPr lang="nl-BE" b="1" dirty="0" err="1"/>
              <a:t>displayed</a:t>
            </a:r>
            <a:r>
              <a:rPr lang="nl-BE" b="1" dirty="0"/>
              <a:t>.</a:t>
            </a:r>
          </a:p>
        </p:txBody>
      </p:sp>
      <p:sp>
        <p:nvSpPr>
          <p:cNvPr id="24" name="Rechthoek 23"/>
          <p:cNvSpPr/>
          <p:nvPr/>
        </p:nvSpPr>
        <p:spPr>
          <a:xfrm>
            <a:off x="335936" y="477901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5" name="Rechthoek 24"/>
          <p:cNvSpPr/>
          <p:nvPr/>
        </p:nvSpPr>
        <p:spPr>
          <a:xfrm>
            <a:off x="582599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25" idx="3"/>
          </p:cNvCxnSpPr>
          <p:nvPr/>
        </p:nvCxnSpPr>
        <p:spPr>
          <a:xfrm flipV="1">
            <a:off x="6366003" y="2348988"/>
            <a:ext cx="1080012" cy="27000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hthoek 27"/>
          <p:cNvSpPr/>
          <p:nvPr/>
        </p:nvSpPr>
        <p:spPr>
          <a:xfrm>
            <a:off x="5645995" y="441901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3"/>
          <a:srcRect l="82799" b="82260"/>
          <a:stretch/>
        </p:blipFill>
        <p:spPr>
          <a:xfrm>
            <a:off x="6906009" y="3519001"/>
            <a:ext cx="4698525" cy="272574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30" name="Rechte verbindingslijn 29"/>
          <p:cNvCxnSpPr>
            <a:stCxn id="28" idx="3"/>
          </p:cNvCxnSpPr>
          <p:nvPr/>
        </p:nvCxnSpPr>
        <p:spPr>
          <a:xfrm flipV="1">
            <a:off x="6186001" y="4599013"/>
            <a:ext cx="1350015" cy="9000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hoek 30"/>
          <p:cNvSpPr/>
          <p:nvPr/>
        </p:nvSpPr>
        <p:spPr>
          <a:xfrm>
            <a:off x="5825997" y="3158997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32" name="Rechte verbindingslijn 31"/>
          <p:cNvCxnSpPr>
            <a:stCxn id="31" idx="3"/>
          </p:cNvCxnSpPr>
          <p:nvPr/>
        </p:nvCxnSpPr>
        <p:spPr>
          <a:xfrm flipV="1">
            <a:off x="6366003" y="2618991"/>
            <a:ext cx="1170013" cy="810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75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WRAP up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844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consult </a:t>
            </a:r>
            <a:r>
              <a:rPr lang="nl-BE" dirty="0" err="1"/>
              <a:t>the</a:t>
            </a:r>
            <a:r>
              <a:rPr lang="nl-BE" dirty="0"/>
              <a:t> online </a:t>
            </a:r>
            <a:r>
              <a:rPr lang="nl-BE" dirty="0" err="1"/>
              <a:t>documentation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02919" y="3519001"/>
            <a:ext cx="9784080" cy="2698919"/>
          </a:xfrm>
        </p:spPr>
        <p:txBody>
          <a:bodyPr>
            <a:normAutofit lnSpcReduction="10000"/>
          </a:bodyPr>
          <a:lstStyle/>
          <a:p>
            <a:r>
              <a:rPr lang="nl-BE" dirty="0"/>
              <a:t>The </a:t>
            </a:r>
            <a:r>
              <a:rPr lang="nl-BE" dirty="0" err="1"/>
              <a:t>documentation</a:t>
            </a:r>
            <a:r>
              <a:rPr lang="nl-BE" dirty="0"/>
              <a:t> </a:t>
            </a:r>
            <a:r>
              <a:rPr lang="nl-BE" dirty="0" err="1"/>
              <a:t>explains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How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MOOSE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install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in </a:t>
            </a:r>
            <a:r>
              <a:rPr lang="nl-BE" dirty="0" err="1"/>
              <a:t>your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directory </a:t>
            </a:r>
            <a:r>
              <a:rPr lang="nl-BE" dirty="0" err="1"/>
              <a:t>structure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MOOSE pack.</a:t>
            </a:r>
          </a:p>
          <a:p>
            <a:pPr lvl="1"/>
            <a:r>
              <a:rPr lang="nl-BE" dirty="0"/>
              <a:t>Classes are </a:t>
            </a:r>
            <a:r>
              <a:rPr lang="nl-BE" dirty="0" err="1"/>
              <a:t>embedded</a:t>
            </a:r>
            <a:r>
              <a:rPr lang="nl-BE" dirty="0"/>
              <a:t> in </a:t>
            </a:r>
            <a:r>
              <a:rPr lang="nl-BE" dirty="0" err="1"/>
              <a:t>lua</a:t>
            </a:r>
            <a:r>
              <a:rPr lang="nl-BE" dirty="0"/>
              <a:t> “modules”. Eg. </a:t>
            </a:r>
            <a:r>
              <a:rPr lang="nl-BE" dirty="0" err="1"/>
              <a:t>the</a:t>
            </a:r>
            <a:r>
              <a:rPr lang="nl-BE" dirty="0"/>
              <a:t> zone classes are </a:t>
            </a:r>
            <a:r>
              <a:rPr lang="nl-BE" dirty="0" err="1"/>
              <a:t>collected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module Zone. </a:t>
            </a:r>
          </a:p>
          <a:p>
            <a:pPr lvl="1"/>
            <a:r>
              <a:rPr lang="nl-BE" dirty="0"/>
              <a:t>A CLASS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lua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referenced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Module#CLASS</a:t>
            </a:r>
            <a:r>
              <a:rPr lang="nl-BE" dirty="0"/>
              <a:t>. </a:t>
            </a:r>
          </a:p>
          <a:p>
            <a:pPr lvl="1"/>
            <a:r>
              <a:rPr lang="nl-BE" dirty="0"/>
              <a:t>The Module is </a:t>
            </a:r>
            <a:r>
              <a:rPr lang="nl-BE" dirty="0" err="1"/>
              <a:t>sometimes</a:t>
            </a:r>
            <a:r>
              <a:rPr lang="nl-BE" dirty="0"/>
              <a:t>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given</a:t>
            </a:r>
            <a:r>
              <a:rPr lang="nl-BE" dirty="0"/>
              <a:t>, </a:t>
            </a:r>
            <a:r>
              <a:rPr lang="nl-BE" dirty="0" err="1"/>
              <a:t>so</a:t>
            </a:r>
            <a:r>
              <a:rPr lang="nl-BE" dirty="0"/>
              <a:t> #CLASS </a:t>
            </a:r>
            <a:r>
              <a:rPr lang="nl-BE" dirty="0" err="1"/>
              <a:t>references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a class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current</a:t>
            </a:r>
            <a:r>
              <a:rPr lang="nl-BE" dirty="0"/>
              <a:t> module. </a:t>
            </a:r>
            <a:r>
              <a:rPr lang="nl-BE" dirty="0" err="1"/>
              <a:t>All</a:t>
            </a:r>
            <a:r>
              <a:rPr lang="nl-BE" dirty="0"/>
              <a:t> these </a:t>
            </a:r>
            <a:r>
              <a:rPr lang="nl-BE" dirty="0" err="1"/>
              <a:t>references</a:t>
            </a:r>
            <a:r>
              <a:rPr lang="nl-BE" dirty="0"/>
              <a:t> are clickable, </a:t>
            </a:r>
            <a:r>
              <a:rPr lang="nl-BE" dirty="0" err="1"/>
              <a:t>so</a:t>
            </a:r>
            <a:r>
              <a:rPr lang="nl-BE" dirty="0"/>
              <a:t> </a:t>
            </a:r>
            <a:r>
              <a:rPr lang="nl-BE" dirty="0" err="1"/>
              <a:t>within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documentation</a:t>
            </a:r>
            <a:r>
              <a:rPr lang="nl-BE" dirty="0"/>
              <a:t>, </a:t>
            </a:r>
            <a:r>
              <a:rPr lang="nl-BE" dirty="0" err="1"/>
              <a:t>it</a:t>
            </a:r>
            <a:r>
              <a:rPr lang="nl-BE" dirty="0"/>
              <a:t> is </a:t>
            </a:r>
            <a:r>
              <a:rPr lang="nl-BE" dirty="0" err="1"/>
              <a:t>possible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move back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forth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explanations</a:t>
            </a:r>
            <a:r>
              <a:rPr lang="nl-BE" dirty="0"/>
              <a:t>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All</a:t>
            </a:r>
            <a:r>
              <a:rPr lang="nl-BE" sz="2400" dirty="0"/>
              <a:t> class </a:t>
            </a:r>
            <a:r>
              <a:rPr lang="nl-BE" sz="2400" dirty="0" err="1"/>
              <a:t>and</a:t>
            </a:r>
            <a:r>
              <a:rPr lang="nl-BE" sz="2400" dirty="0"/>
              <a:t> API </a:t>
            </a:r>
            <a:r>
              <a:rPr lang="nl-BE" sz="2400" dirty="0" err="1"/>
              <a:t>descriptions</a:t>
            </a:r>
            <a:r>
              <a:rPr lang="nl-BE" sz="2400" dirty="0"/>
              <a:t> on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2"/>
              </a:rPr>
              <a:t>MOOSE GITHUB</a:t>
            </a:r>
            <a:r>
              <a:rPr lang="nl-BE" sz="2400" dirty="0"/>
              <a:t> pages.</a:t>
            </a:r>
          </a:p>
          <a:p>
            <a:pPr marL="0" indent="0" algn="ctr">
              <a:buNone/>
            </a:pPr>
            <a:r>
              <a:rPr lang="nl-BE" sz="2400" dirty="0" err="1"/>
              <a:t>There</a:t>
            </a:r>
            <a:r>
              <a:rPr lang="nl-BE" sz="2400" dirty="0"/>
              <a:t> are online training </a:t>
            </a:r>
            <a:r>
              <a:rPr lang="nl-BE" sz="2400" dirty="0" err="1"/>
              <a:t>videos</a:t>
            </a:r>
            <a:r>
              <a:rPr lang="nl-BE" sz="2400" dirty="0"/>
              <a:t> </a:t>
            </a:r>
            <a:r>
              <a:rPr lang="nl-BE" sz="2400" dirty="0" err="1"/>
              <a:t>available</a:t>
            </a:r>
            <a:r>
              <a:rPr lang="nl-BE" sz="2400" dirty="0"/>
              <a:t> on </a:t>
            </a:r>
            <a:r>
              <a:rPr lang="nl-BE" sz="2400" dirty="0" err="1"/>
              <a:t>my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YOUTUBE CHANNEL</a:t>
            </a:r>
            <a:r>
              <a:rPr lang="nl-BE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009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Training </a:t>
            </a:r>
            <a:r>
              <a:rPr lang="nl-BE" dirty="0" err="1"/>
              <a:t>missions</a:t>
            </a:r>
            <a:endParaRPr lang="nl-BE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1235946" y="3519001"/>
            <a:ext cx="9784080" cy="2880032"/>
          </a:xfrm>
        </p:spPr>
        <p:txBody>
          <a:bodyPr>
            <a:normAutofit/>
          </a:bodyPr>
          <a:lstStyle/>
          <a:p>
            <a:r>
              <a:rPr lang="nl-BE" dirty="0" err="1"/>
              <a:t>Find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MOOSE pack or on </a:t>
            </a:r>
            <a:r>
              <a:rPr lang="nl-BE" b="1" dirty="0">
                <a:hlinkClick r:id="rId2"/>
              </a:rPr>
              <a:t>GITHUB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relevant directories:</a:t>
            </a:r>
          </a:p>
          <a:p>
            <a:pPr lvl="1"/>
            <a:r>
              <a:rPr lang="nl-BE" b="1" dirty="0" err="1"/>
              <a:t>Moose_Test_DETECTION</a:t>
            </a:r>
            <a:endParaRPr lang="nl-BE" b="1" dirty="0"/>
          </a:p>
          <a:p>
            <a:pPr lvl="1"/>
            <a:r>
              <a:rPr lang="nl-BE" b="1" dirty="0" err="1"/>
              <a:t>Moose_Test_DETECTION_DISPATCHER</a:t>
            </a:r>
            <a:endParaRPr lang="nl-BE" b="1" dirty="0"/>
          </a:p>
          <a:p>
            <a:pPr lvl="1"/>
            <a:r>
              <a:rPr lang="nl-BE" b="1" dirty="0"/>
              <a:t>… (more </a:t>
            </a:r>
            <a:r>
              <a:rPr lang="nl-BE" b="1" dirty="0" err="1"/>
              <a:t>will</a:t>
            </a:r>
            <a:r>
              <a:rPr lang="nl-BE" b="1" dirty="0"/>
              <a:t> </a:t>
            </a:r>
            <a:r>
              <a:rPr lang="nl-BE" b="1" dirty="0" err="1"/>
              <a:t>be</a:t>
            </a:r>
            <a:r>
              <a:rPr lang="nl-BE" b="1" dirty="0"/>
              <a:t> </a:t>
            </a:r>
            <a:r>
              <a:rPr lang="nl-BE" b="1" dirty="0" err="1"/>
              <a:t>added</a:t>
            </a:r>
            <a:r>
              <a:rPr lang="nl-BE" b="1" dirty="0"/>
              <a:t> later).</a:t>
            </a:r>
          </a:p>
          <a:p>
            <a:r>
              <a:rPr lang="nl-BE" dirty="0" err="1"/>
              <a:t>Each</a:t>
            </a:r>
            <a:r>
              <a:rPr lang="nl-BE" dirty="0"/>
              <a:t> of these directories </a:t>
            </a:r>
            <a:r>
              <a:rPr lang="nl-BE" dirty="0" err="1"/>
              <a:t>contain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A DCS World </a:t>
            </a:r>
            <a:r>
              <a:rPr lang="nl-BE" b="1" dirty="0"/>
              <a:t>.MIZ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executable</a:t>
            </a:r>
            <a:r>
              <a:rPr lang="nl-BE" dirty="0"/>
              <a:t> mission.</a:t>
            </a:r>
          </a:p>
          <a:p>
            <a:pPr lvl="1"/>
            <a:r>
              <a:rPr lang="nl-BE" dirty="0"/>
              <a:t>The </a:t>
            </a:r>
            <a:r>
              <a:rPr lang="nl-BE" b="1" dirty="0"/>
              <a:t>.LUA </a:t>
            </a:r>
            <a:r>
              <a:rPr lang="nl-BE" dirty="0"/>
              <a:t>file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dirty="0" err="1"/>
              <a:t>using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zone class (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classes).</a:t>
            </a:r>
          </a:p>
        </p:txBody>
      </p:sp>
      <p:sp>
        <p:nvSpPr>
          <p:cNvPr id="7" name="TextBox 19"/>
          <p:cNvSpPr txBox="1"/>
          <p:nvPr/>
        </p:nvSpPr>
        <p:spPr>
          <a:xfrm>
            <a:off x="785941" y="2078985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Each</a:t>
            </a:r>
            <a:r>
              <a:rPr lang="nl-BE" sz="2400" dirty="0"/>
              <a:t> of </a:t>
            </a:r>
            <a:r>
              <a:rPr lang="nl-BE" sz="2400" dirty="0" err="1"/>
              <a:t>the</a:t>
            </a:r>
            <a:r>
              <a:rPr lang="nl-BE" sz="2400" dirty="0"/>
              <a:t> classes have </a:t>
            </a:r>
            <a:r>
              <a:rPr lang="nl-BE" sz="2400" b="1" dirty="0" err="1"/>
              <a:t>Example</a:t>
            </a:r>
            <a:r>
              <a:rPr lang="nl-BE" sz="2400" b="1" dirty="0"/>
              <a:t> Test Missions!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50721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HOPE YOU FOUND THIS INTERESTING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Box 19"/>
          <p:cNvSpPr txBox="1"/>
          <p:nvPr/>
        </p:nvSpPr>
        <p:spPr>
          <a:xfrm>
            <a:off x="695940" y="368966"/>
            <a:ext cx="10620117" cy="117001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285750" indent="-285750">
              <a:buFontTx/>
              <a:buChar char="-"/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nl-BE" sz="2400" dirty="0" err="1"/>
              <a:t>You</a:t>
            </a:r>
            <a:r>
              <a:rPr lang="nl-BE" sz="2400" dirty="0"/>
              <a:t>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reach</a:t>
            </a:r>
            <a:r>
              <a:rPr lang="nl-BE" sz="2400" dirty="0"/>
              <a:t> me on </a:t>
            </a:r>
            <a:r>
              <a:rPr lang="nl-BE" sz="2400" b="1" dirty="0">
                <a:hlinkClick r:id="rId2"/>
              </a:rPr>
              <a:t>SKYPE</a:t>
            </a:r>
            <a:r>
              <a:rPr lang="nl-BE" sz="2400" dirty="0"/>
              <a:t> </a:t>
            </a:r>
            <a:r>
              <a:rPr lang="nl-BE" sz="2400" dirty="0" err="1"/>
              <a:t>with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ID: </a:t>
            </a:r>
            <a:r>
              <a:rPr lang="nl-BE" sz="2400" b="1" dirty="0" err="1"/>
              <a:t>FlightControl_Skype</a:t>
            </a:r>
            <a:endParaRPr lang="nl-BE" sz="2400" b="1" dirty="0"/>
          </a:p>
          <a:p>
            <a:pPr marL="0" indent="0" algn="ctr">
              <a:buNone/>
            </a:pPr>
            <a:r>
              <a:rPr lang="nl-BE" sz="2400" dirty="0"/>
              <a:t>Or, </a:t>
            </a:r>
            <a:r>
              <a:rPr lang="nl-BE" sz="2400" dirty="0" err="1"/>
              <a:t>join</a:t>
            </a:r>
            <a:r>
              <a:rPr lang="nl-BE" sz="2400" dirty="0"/>
              <a:t> </a:t>
            </a:r>
            <a:r>
              <a:rPr lang="nl-BE" sz="2400" dirty="0" err="1"/>
              <a:t>the</a:t>
            </a:r>
            <a:r>
              <a:rPr lang="nl-BE" sz="2400" dirty="0"/>
              <a:t> </a:t>
            </a:r>
            <a:r>
              <a:rPr lang="nl-BE" sz="2400" b="1" dirty="0">
                <a:hlinkClick r:id="rId3"/>
              </a:rPr>
              <a:t>SLACK.COM</a:t>
            </a:r>
            <a:r>
              <a:rPr lang="nl-BE" sz="2400" dirty="0"/>
              <a:t> development community at </a:t>
            </a:r>
          </a:p>
          <a:p>
            <a:pPr marL="0" indent="0" algn="ctr">
              <a:buNone/>
            </a:pPr>
            <a:r>
              <a:rPr lang="nl-BE" sz="2400" dirty="0">
                <a:hlinkClick r:id="rId4"/>
              </a:rPr>
              <a:t>https://flightcontrol.slack.com/messages/moose/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57635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DEMO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8703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1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" name="Rechthoek 2"/>
          <p:cNvSpPr/>
          <p:nvPr/>
        </p:nvSpPr>
        <p:spPr>
          <a:xfrm>
            <a:off x="875941" y="1988985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against</a:t>
            </a:r>
            <a:r>
              <a:rPr lang="nl-BE" b="1" dirty="0"/>
              <a:t> blue</a:t>
            </a:r>
          </a:p>
        </p:txBody>
      </p:sp>
      <p:sp>
        <p:nvSpPr>
          <p:cNvPr id="5" name="Rechthoek 4"/>
          <p:cNvSpPr/>
          <p:nvPr/>
        </p:nvSpPr>
        <p:spPr>
          <a:xfrm>
            <a:off x="245936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6" name="Rechthoek 5"/>
          <p:cNvSpPr/>
          <p:nvPr/>
        </p:nvSpPr>
        <p:spPr>
          <a:xfrm>
            <a:off x="875940" y="2618992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61899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8" name="Rechthoek 7"/>
          <p:cNvSpPr/>
          <p:nvPr/>
        </p:nvSpPr>
        <p:spPr>
          <a:xfrm>
            <a:off x="875941" y="4239010"/>
            <a:ext cx="2520029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3 red attack GROUPS</a:t>
            </a:r>
          </a:p>
        </p:txBody>
      </p:sp>
      <p:sp>
        <p:nvSpPr>
          <p:cNvPr id="9" name="Rechthoek 8"/>
          <p:cNvSpPr/>
          <p:nvPr/>
        </p:nvSpPr>
        <p:spPr>
          <a:xfrm>
            <a:off x="245936" y="423900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978995"/>
            <a:ext cx="540006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/>
          <p:cNvCxnSpPr>
            <a:stCxn id="10" idx="3"/>
          </p:cNvCxnSpPr>
          <p:nvPr/>
        </p:nvCxnSpPr>
        <p:spPr>
          <a:xfrm>
            <a:off x="5105989" y="3969006"/>
            <a:ext cx="2160024" cy="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2042524" cy="5744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/>
          <p:cNvSpPr/>
          <p:nvPr/>
        </p:nvSpPr>
        <p:spPr>
          <a:xfrm>
            <a:off x="875940" y="3429001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26" name="Rechthoek 25"/>
          <p:cNvSpPr/>
          <p:nvPr/>
        </p:nvSpPr>
        <p:spPr>
          <a:xfrm>
            <a:off x="245935" y="342900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27" name="Rechthoek 26"/>
          <p:cNvSpPr/>
          <p:nvPr/>
        </p:nvSpPr>
        <p:spPr>
          <a:xfrm>
            <a:off x="10056044" y="5319021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cxnSp>
        <p:nvCxnSpPr>
          <p:cNvPr id="29" name="Rechte verbindingslijn 28"/>
          <p:cNvCxnSpPr>
            <a:stCxn id="27" idx="1"/>
          </p:cNvCxnSpPr>
          <p:nvPr/>
        </p:nvCxnSpPr>
        <p:spPr>
          <a:xfrm flipH="1" flipV="1">
            <a:off x="8715375" y="4491038"/>
            <a:ext cx="1340669" cy="109798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stCxn id="27" idx="1"/>
          </p:cNvCxnSpPr>
          <p:nvPr/>
        </p:nvCxnSpPr>
        <p:spPr>
          <a:xfrm flipH="1" flipV="1">
            <a:off x="8827806" y="5435125"/>
            <a:ext cx="1228238" cy="15389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/>
          <p:cNvCxnSpPr>
            <a:stCxn id="27" idx="1"/>
          </p:cNvCxnSpPr>
          <p:nvPr/>
        </p:nvCxnSpPr>
        <p:spPr>
          <a:xfrm flipH="1" flipV="1">
            <a:off x="6597353" y="4836920"/>
            <a:ext cx="3458691" cy="7521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/>
          <p:cNvSpPr/>
          <p:nvPr/>
        </p:nvSpPr>
        <p:spPr>
          <a:xfrm>
            <a:off x="4385981" y="549902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4025977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0" name="Rechte verbindingslijn 49"/>
          <p:cNvCxnSpPr>
            <a:stCxn id="48" idx="3"/>
          </p:cNvCxnSpPr>
          <p:nvPr/>
        </p:nvCxnSpPr>
        <p:spPr>
          <a:xfrm flipV="1">
            <a:off x="4925987" y="5257800"/>
            <a:ext cx="693763" cy="511226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48" idx="3"/>
          </p:cNvCxnSpPr>
          <p:nvPr/>
        </p:nvCxnSpPr>
        <p:spPr>
          <a:xfrm flipV="1">
            <a:off x="4925987" y="5545931"/>
            <a:ext cx="955701" cy="22309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 flipV="1">
            <a:off x="5105989" y="3633788"/>
            <a:ext cx="2666411" cy="33521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hoek 63"/>
          <p:cNvSpPr/>
          <p:nvPr/>
        </p:nvSpPr>
        <p:spPr>
          <a:xfrm>
            <a:off x="8166023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65" name="Rechte verbindingslijn 64"/>
          <p:cNvCxnSpPr>
            <a:stCxn id="64" idx="1"/>
          </p:cNvCxnSpPr>
          <p:nvPr/>
        </p:nvCxnSpPr>
        <p:spPr>
          <a:xfrm flipH="1">
            <a:off x="7612856" y="3068996"/>
            <a:ext cx="553167" cy="25761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582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ground</a:t>
            </a:r>
            <a:r>
              <a:rPr lang="nl-BE" b="1" dirty="0"/>
              <a:t> </a:t>
            </a:r>
            <a:r>
              <a:rPr lang="nl-BE" b="1" dirty="0" err="1"/>
              <a:t>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4565983" y="369900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2" name="Rechte verbindingslijn 11"/>
          <p:cNvCxnSpPr/>
          <p:nvPr/>
        </p:nvCxnSpPr>
        <p:spPr>
          <a:xfrm flipV="1">
            <a:off x="5105989" y="2286000"/>
            <a:ext cx="4047536" cy="168300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>
            <a:stCxn id="10" idx="3"/>
          </p:cNvCxnSpPr>
          <p:nvPr/>
        </p:nvCxnSpPr>
        <p:spPr>
          <a:xfrm>
            <a:off x="5105989" y="3969006"/>
            <a:ext cx="1599611" cy="203174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3"/>
          </p:cNvCxnSpPr>
          <p:nvPr/>
        </p:nvCxnSpPr>
        <p:spPr>
          <a:xfrm>
            <a:off x="5105989" y="3969006"/>
            <a:ext cx="5342936" cy="7911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875942" y="2798993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Friendlies</a:t>
            </a:r>
            <a:r>
              <a:rPr lang="nl-BE" b="1" dirty="0"/>
              <a:t> are </a:t>
            </a:r>
            <a:r>
              <a:rPr lang="nl-BE" b="1" dirty="0" err="1"/>
              <a:t>nearby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areas</a:t>
            </a:r>
            <a:r>
              <a:rPr lang="nl-BE" b="1" dirty="0"/>
              <a:t>.</a:t>
            </a:r>
          </a:p>
        </p:txBody>
      </p:sp>
      <p:sp>
        <p:nvSpPr>
          <p:cNvPr id="31" name="Rechthoek 30"/>
          <p:cNvSpPr/>
          <p:nvPr/>
        </p:nvSpPr>
        <p:spPr>
          <a:xfrm>
            <a:off x="245937" y="279899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3" name="Rechthoek 32"/>
          <p:cNvSpPr/>
          <p:nvPr/>
        </p:nvSpPr>
        <p:spPr>
          <a:xfrm>
            <a:off x="4797407" y="5769026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34" name="Rechte verbindingslijn 33"/>
          <p:cNvCxnSpPr>
            <a:stCxn id="33" idx="3"/>
          </p:cNvCxnSpPr>
          <p:nvPr/>
        </p:nvCxnSpPr>
        <p:spPr>
          <a:xfrm flipV="1">
            <a:off x="5337413" y="5794049"/>
            <a:ext cx="627551" cy="24498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/>
          <p:cNvCxnSpPr>
            <a:stCxn id="33" idx="3"/>
          </p:cNvCxnSpPr>
          <p:nvPr/>
        </p:nvCxnSpPr>
        <p:spPr>
          <a:xfrm flipV="1">
            <a:off x="5337413" y="5870961"/>
            <a:ext cx="1362490" cy="16806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hoek 39"/>
          <p:cNvSpPr/>
          <p:nvPr/>
        </p:nvSpPr>
        <p:spPr>
          <a:xfrm>
            <a:off x="875940" y="3609003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blue </a:t>
            </a:r>
            <a:r>
              <a:rPr lang="nl-BE" b="1" dirty="0" err="1"/>
              <a:t>forces</a:t>
            </a:r>
            <a:r>
              <a:rPr lang="nl-BE" b="1" dirty="0"/>
              <a:t> are spread out </a:t>
            </a:r>
            <a:r>
              <a:rPr lang="nl-BE" b="1" dirty="0" err="1"/>
              <a:t>and</a:t>
            </a:r>
            <a:r>
              <a:rPr lang="nl-BE" b="1" dirty="0"/>
              <a:t> are of different unit types.</a:t>
            </a:r>
          </a:p>
        </p:txBody>
      </p:sp>
      <p:sp>
        <p:nvSpPr>
          <p:cNvPr id="41" name="Rechthoek 40"/>
          <p:cNvSpPr/>
          <p:nvPr/>
        </p:nvSpPr>
        <p:spPr>
          <a:xfrm>
            <a:off x="245935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42" name="Rechthoek 41"/>
          <p:cNvSpPr/>
          <p:nvPr/>
        </p:nvSpPr>
        <p:spPr>
          <a:xfrm>
            <a:off x="875940" y="4599014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</a:t>
            </a:r>
            <a:r>
              <a:rPr lang="nl-BE" b="1" dirty="0" err="1"/>
              <a:t>SRs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</a:t>
            </a:r>
            <a:r>
              <a:rPr lang="nl-BE" b="1" dirty="0" err="1"/>
              <a:t>TRs</a:t>
            </a:r>
            <a:r>
              <a:rPr lang="nl-BE" b="1" dirty="0"/>
              <a:t> (HAWKS).</a:t>
            </a:r>
          </a:p>
        </p:txBody>
      </p:sp>
      <p:sp>
        <p:nvSpPr>
          <p:cNvPr id="43" name="Rechthoek 42"/>
          <p:cNvSpPr/>
          <p:nvPr/>
        </p:nvSpPr>
        <p:spPr>
          <a:xfrm>
            <a:off x="245935" y="459901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sp>
        <p:nvSpPr>
          <p:cNvPr id="44" name="Rechthoek 43"/>
          <p:cNvSpPr/>
          <p:nvPr/>
        </p:nvSpPr>
        <p:spPr>
          <a:xfrm>
            <a:off x="9426037" y="504901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4</a:t>
            </a:r>
          </a:p>
        </p:txBody>
      </p:sp>
      <p:cxnSp>
        <p:nvCxnSpPr>
          <p:cNvPr id="45" name="Rechte verbindingslijn 44"/>
          <p:cNvCxnSpPr>
            <a:stCxn id="44" idx="1"/>
          </p:cNvCxnSpPr>
          <p:nvPr/>
        </p:nvCxnSpPr>
        <p:spPr>
          <a:xfrm flipH="1">
            <a:off x="6981914" y="5319021"/>
            <a:ext cx="2444123" cy="22720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hoek 50"/>
          <p:cNvSpPr/>
          <p:nvPr/>
        </p:nvSpPr>
        <p:spPr>
          <a:xfrm>
            <a:off x="875940" y="558902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SAMs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IR </a:t>
            </a:r>
            <a:r>
              <a:rPr lang="nl-BE" b="1" dirty="0" err="1"/>
              <a:t>capability</a:t>
            </a:r>
            <a:r>
              <a:rPr lang="nl-BE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sp>
        <p:nvSpPr>
          <p:cNvPr id="54" name="Rechthoek 53"/>
          <p:cNvSpPr/>
          <p:nvPr/>
        </p:nvSpPr>
        <p:spPr>
          <a:xfrm>
            <a:off x="6996010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3</a:t>
            </a:r>
          </a:p>
        </p:txBody>
      </p:sp>
      <p:sp>
        <p:nvSpPr>
          <p:cNvPr id="55" name="Rechthoek 54"/>
          <p:cNvSpPr/>
          <p:nvPr/>
        </p:nvSpPr>
        <p:spPr>
          <a:xfrm>
            <a:off x="8886031" y="4329010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5</a:t>
            </a:r>
          </a:p>
        </p:txBody>
      </p:sp>
      <p:cxnSp>
        <p:nvCxnSpPr>
          <p:cNvPr id="56" name="Rechte verbindingslijn 55"/>
          <p:cNvCxnSpPr>
            <a:stCxn id="55" idx="1"/>
          </p:cNvCxnSpPr>
          <p:nvPr/>
        </p:nvCxnSpPr>
        <p:spPr>
          <a:xfrm flipH="1">
            <a:off x="8229600" y="4599013"/>
            <a:ext cx="656431" cy="150787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chte verbindingslijn 56"/>
          <p:cNvCxnSpPr>
            <a:stCxn id="55" idx="1"/>
          </p:cNvCxnSpPr>
          <p:nvPr/>
        </p:nvCxnSpPr>
        <p:spPr>
          <a:xfrm flipH="1" flipV="1">
            <a:off x="8451850" y="4514850"/>
            <a:ext cx="434181" cy="8416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55" idx="1"/>
          </p:cNvCxnSpPr>
          <p:nvPr/>
        </p:nvCxnSpPr>
        <p:spPr>
          <a:xfrm flipH="1" flipV="1">
            <a:off x="8054975" y="4540251"/>
            <a:ext cx="831056" cy="5876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086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3" y="1988984"/>
            <a:ext cx="8160090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Red </a:t>
            </a:r>
            <a:r>
              <a:rPr lang="nl-BE" b="1" dirty="0" err="1"/>
              <a:t>airborne</a:t>
            </a:r>
            <a:r>
              <a:rPr lang="nl-BE" b="1" dirty="0"/>
              <a:t> </a:t>
            </a:r>
            <a:r>
              <a:rPr lang="nl-BE" b="1" dirty="0" err="1"/>
              <a:t>AFACs</a:t>
            </a:r>
            <a:r>
              <a:rPr lang="nl-BE" b="1" dirty="0"/>
              <a:t> </a:t>
            </a:r>
            <a:r>
              <a:rPr lang="nl-BE" b="1" dirty="0" err="1"/>
              <a:t>detecting</a:t>
            </a:r>
            <a:r>
              <a:rPr lang="nl-BE" b="1" dirty="0"/>
              <a:t> blue targets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3935976" y="5139019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17" name="Rechte verbindingslijn 16"/>
          <p:cNvCxnSpPr>
            <a:stCxn id="10" idx="3"/>
          </p:cNvCxnSpPr>
          <p:nvPr/>
        </p:nvCxnSpPr>
        <p:spPr>
          <a:xfrm flipV="1">
            <a:off x="4475982" y="3473450"/>
            <a:ext cx="4102868" cy="1935572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59"/>
          <p:cNvCxnSpPr>
            <a:stCxn id="10" idx="0"/>
          </p:cNvCxnSpPr>
          <p:nvPr/>
        </p:nvCxnSpPr>
        <p:spPr>
          <a:xfrm flipV="1">
            <a:off x="4205979" y="4195985"/>
            <a:ext cx="178014" cy="94303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hoek 31"/>
          <p:cNvSpPr/>
          <p:nvPr/>
        </p:nvSpPr>
        <p:spPr>
          <a:xfrm>
            <a:off x="875941" y="2798994"/>
            <a:ext cx="2520029" cy="9900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There</a:t>
            </a:r>
            <a:r>
              <a:rPr lang="nl-BE" b="1" dirty="0"/>
              <a:t> are blue </a:t>
            </a:r>
            <a:r>
              <a:rPr lang="nl-BE" b="1" dirty="0" err="1"/>
              <a:t>forces</a:t>
            </a:r>
            <a:r>
              <a:rPr lang="nl-BE" b="1" dirty="0"/>
              <a:t> without </a:t>
            </a:r>
            <a:r>
              <a:rPr lang="nl-BE" b="1" dirty="0" err="1"/>
              <a:t>friendlies</a:t>
            </a:r>
            <a:r>
              <a:rPr lang="nl-BE" b="1" dirty="0"/>
              <a:t> </a:t>
            </a:r>
            <a:r>
              <a:rPr lang="nl-BE" b="1" dirty="0" err="1"/>
              <a:t>nearby</a:t>
            </a:r>
            <a:r>
              <a:rPr lang="nl-BE" b="1" dirty="0"/>
              <a:t>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798993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36" name="Rechthoek 35"/>
          <p:cNvSpPr/>
          <p:nvPr/>
        </p:nvSpPr>
        <p:spPr>
          <a:xfrm>
            <a:off x="7266013" y="414900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36" idx="2"/>
          </p:cNvCxnSpPr>
          <p:nvPr/>
        </p:nvCxnSpPr>
        <p:spPr>
          <a:xfrm flipH="1">
            <a:off x="6828091" y="4689013"/>
            <a:ext cx="707925" cy="447009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36" idx="2"/>
          </p:cNvCxnSpPr>
          <p:nvPr/>
        </p:nvCxnSpPr>
        <p:spPr>
          <a:xfrm>
            <a:off x="7536016" y="4689013"/>
            <a:ext cx="642309" cy="34446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45"/>
          <p:cNvCxnSpPr/>
          <p:nvPr/>
        </p:nvCxnSpPr>
        <p:spPr>
          <a:xfrm flipH="1">
            <a:off x="7417750" y="4689014"/>
            <a:ext cx="118266" cy="566650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46"/>
          <p:cNvCxnSpPr>
            <a:stCxn id="36" idx="2"/>
          </p:cNvCxnSpPr>
          <p:nvPr/>
        </p:nvCxnSpPr>
        <p:spPr>
          <a:xfrm>
            <a:off x="7536016" y="4689013"/>
            <a:ext cx="215020" cy="805933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4475982" y="5409022"/>
            <a:ext cx="4326186" cy="5174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190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battle</a:t>
            </a:r>
            <a:r>
              <a:rPr lang="nl-BE" dirty="0"/>
              <a:t> scene </a:t>
            </a:r>
            <a:r>
              <a:rPr lang="nl-BE" dirty="0" err="1"/>
              <a:t>overview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large PATRIOT </a:t>
            </a:r>
            <a:r>
              <a:rPr lang="nl-BE" b="1" dirty="0" err="1"/>
              <a:t>battery</a:t>
            </a:r>
            <a:r>
              <a:rPr lang="nl-BE" b="1" dirty="0"/>
              <a:t> is </a:t>
            </a:r>
            <a:r>
              <a:rPr lang="nl-BE" b="1" dirty="0" err="1"/>
              <a:t>located</a:t>
            </a:r>
            <a:r>
              <a:rPr lang="nl-BE" b="1" dirty="0"/>
              <a:t> in </a:t>
            </a:r>
            <a:r>
              <a:rPr lang="nl-BE" b="1" dirty="0" err="1"/>
              <a:t>teh</a:t>
            </a:r>
            <a:r>
              <a:rPr lang="nl-BE" b="1" dirty="0"/>
              <a:t> </a:t>
            </a:r>
            <a:r>
              <a:rPr lang="nl-BE" b="1" dirty="0" err="1"/>
              <a:t>north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32" name="Rechthoek 31"/>
          <p:cNvSpPr/>
          <p:nvPr/>
        </p:nvSpPr>
        <p:spPr>
          <a:xfrm>
            <a:off x="875941" y="2978996"/>
            <a:ext cx="2520029" cy="72000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A red FAC is </a:t>
            </a:r>
            <a:r>
              <a:rPr lang="nl-BE" b="1" dirty="0" err="1"/>
              <a:t>detecting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area.</a:t>
            </a:r>
          </a:p>
        </p:txBody>
      </p:sp>
      <p:sp>
        <p:nvSpPr>
          <p:cNvPr id="35" name="Rechthoek 34"/>
          <p:cNvSpPr/>
          <p:nvPr/>
        </p:nvSpPr>
        <p:spPr>
          <a:xfrm>
            <a:off x="245936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cxnSp>
        <p:nvCxnSpPr>
          <p:cNvPr id="38" name="Rechte verbindingslijn 37"/>
          <p:cNvCxnSpPr>
            <a:stCxn id="18" idx="1"/>
          </p:cNvCxnSpPr>
          <p:nvPr/>
        </p:nvCxnSpPr>
        <p:spPr>
          <a:xfrm flipH="1" flipV="1">
            <a:off x="7383566" y="5811140"/>
            <a:ext cx="692456" cy="137888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chte verbindingslijn 52"/>
          <p:cNvCxnSpPr>
            <a:stCxn id="10" idx="3"/>
          </p:cNvCxnSpPr>
          <p:nvPr/>
        </p:nvCxnSpPr>
        <p:spPr>
          <a:xfrm>
            <a:off x="6134119" y="3879005"/>
            <a:ext cx="958890" cy="36825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hoek 17"/>
          <p:cNvSpPr/>
          <p:nvPr/>
        </p:nvSpPr>
        <p:spPr>
          <a:xfrm>
            <a:off x="8076022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9" name="Ovaal 8"/>
          <p:cNvSpPr/>
          <p:nvPr/>
        </p:nvSpPr>
        <p:spPr>
          <a:xfrm>
            <a:off x="6996574" y="3969006"/>
            <a:ext cx="1260014" cy="1170013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1628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groups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receive</a:t>
            </a:r>
            <a:r>
              <a:rPr lang="nl-BE" dirty="0"/>
              <a:t> </a:t>
            </a:r>
            <a:r>
              <a:rPr lang="nl-BE" dirty="0" err="1"/>
              <a:t>taskings</a:t>
            </a:r>
            <a:br>
              <a:rPr lang="nl-BE" dirty="0"/>
            </a:b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hq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4" y="1988984"/>
            <a:ext cx="8160088" cy="459004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Rechthoek 5"/>
          <p:cNvSpPr/>
          <p:nvPr/>
        </p:nvSpPr>
        <p:spPr>
          <a:xfrm>
            <a:off x="875940" y="2978996"/>
            <a:ext cx="2520029" cy="162001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We </a:t>
            </a:r>
            <a:r>
              <a:rPr lang="nl-BE" b="1" dirty="0" err="1"/>
              <a:t>joined</a:t>
            </a:r>
            <a:r>
              <a:rPr lang="nl-BE" b="1" dirty="0"/>
              <a:t> GROUP “Attack </a:t>
            </a:r>
            <a:r>
              <a:rPr lang="nl-BE" b="1" dirty="0" err="1"/>
              <a:t>Theta</a:t>
            </a:r>
            <a:r>
              <a:rPr lang="nl-BE" b="1" dirty="0"/>
              <a:t>” in </a:t>
            </a:r>
            <a:r>
              <a:rPr lang="nl-BE" b="1" dirty="0" err="1"/>
              <a:t>an</a:t>
            </a:r>
            <a:r>
              <a:rPr lang="nl-BE" b="1" dirty="0"/>
              <a:t> SU-25T </a:t>
            </a:r>
            <a:r>
              <a:rPr lang="nl-BE" b="1" dirty="0" err="1"/>
              <a:t>to</a:t>
            </a:r>
            <a:r>
              <a:rPr lang="nl-BE" b="1" dirty="0"/>
              <a:t> </a:t>
            </a:r>
            <a:r>
              <a:rPr lang="nl-BE" b="1" dirty="0" err="1"/>
              <a:t>observe</a:t>
            </a:r>
            <a:r>
              <a:rPr lang="nl-BE" b="1" dirty="0"/>
              <a:t> </a:t>
            </a:r>
            <a:r>
              <a:rPr lang="nl-BE" b="1" dirty="0" err="1"/>
              <a:t>the</a:t>
            </a:r>
            <a:r>
              <a:rPr lang="nl-BE" b="1" dirty="0"/>
              <a:t> </a:t>
            </a:r>
            <a:r>
              <a:rPr lang="nl-BE" b="1" dirty="0" err="1"/>
              <a:t>tasking</a:t>
            </a:r>
            <a:r>
              <a:rPr lang="nl-BE" b="1" dirty="0"/>
              <a:t> orders </a:t>
            </a:r>
            <a:r>
              <a:rPr lang="nl-BE" b="1" dirty="0" err="1"/>
              <a:t>sequence</a:t>
            </a:r>
            <a:r>
              <a:rPr lang="nl-BE" b="1" dirty="0"/>
              <a:t>.</a:t>
            </a:r>
          </a:p>
        </p:txBody>
      </p:sp>
      <p:sp>
        <p:nvSpPr>
          <p:cNvPr id="7" name="Rechthoek 6"/>
          <p:cNvSpPr/>
          <p:nvPr/>
        </p:nvSpPr>
        <p:spPr>
          <a:xfrm>
            <a:off x="245935" y="297899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  <p:sp>
        <p:nvSpPr>
          <p:cNvPr id="10" name="Rechthoek 9"/>
          <p:cNvSpPr/>
          <p:nvPr/>
        </p:nvSpPr>
        <p:spPr>
          <a:xfrm>
            <a:off x="5594113" y="3609002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53" name="Rechte verbindingslijn 52"/>
          <p:cNvCxnSpPr>
            <a:stCxn id="10" idx="3"/>
          </p:cNvCxnSpPr>
          <p:nvPr/>
        </p:nvCxnSpPr>
        <p:spPr>
          <a:xfrm flipV="1">
            <a:off x="6134119" y="2888994"/>
            <a:ext cx="2931914" cy="990011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hoek 13"/>
          <p:cNvSpPr/>
          <p:nvPr/>
        </p:nvSpPr>
        <p:spPr>
          <a:xfrm>
            <a:off x="875940" y="1988985"/>
            <a:ext cx="2520029" cy="90000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/>
              <a:t>The Head </a:t>
            </a:r>
            <a:r>
              <a:rPr lang="nl-BE" b="1" dirty="0" err="1"/>
              <a:t>Quarters</a:t>
            </a:r>
            <a:r>
              <a:rPr lang="nl-BE" b="1" dirty="0"/>
              <a:t> (HQ) </a:t>
            </a:r>
            <a:r>
              <a:rPr lang="nl-BE" b="1" dirty="0" err="1"/>
              <a:t>reporting</a:t>
            </a:r>
            <a:r>
              <a:rPr lang="nl-BE" b="1" dirty="0"/>
              <a:t> </a:t>
            </a:r>
            <a:r>
              <a:rPr lang="nl-BE" b="1" dirty="0" err="1"/>
              <a:t>tasks</a:t>
            </a:r>
            <a:endParaRPr lang="nl-BE" b="1" dirty="0"/>
          </a:p>
        </p:txBody>
      </p:sp>
      <p:sp>
        <p:nvSpPr>
          <p:cNvPr id="15" name="Rechthoek 14"/>
          <p:cNvSpPr/>
          <p:nvPr/>
        </p:nvSpPr>
        <p:spPr>
          <a:xfrm>
            <a:off x="245935" y="198898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sp>
        <p:nvSpPr>
          <p:cNvPr id="16" name="Rechthoek 15"/>
          <p:cNvSpPr/>
          <p:nvPr/>
        </p:nvSpPr>
        <p:spPr>
          <a:xfrm>
            <a:off x="9885107" y="5589024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78292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assigned</a:t>
            </a:r>
            <a:r>
              <a:rPr lang="nl-BE" dirty="0"/>
              <a:t> a </a:t>
            </a:r>
            <a:r>
              <a:rPr lang="nl-BE" dirty="0" err="1"/>
              <a:t>threat</a:t>
            </a:r>
            <a:r>
              <a:rPr lang="nl-BE" dirty="0"/>
              <a:t> level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82419" b="82834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4" name="Rechthoek 13"/>
          <p:cNvSpPr/>
          <p:nvPr/>
        </p:nvSpPr>
        <p:spPr>
          <a:xfrm>
            <a:off x="875941" y="198898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Long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6" name="Rechthoek 35"/>
          <p:cNvSpPr/>
          <p:nvPr/>
        </p:nvSpPr>
        <p:spPr>
          <a:xfrm>
            <a:off x="245935" y="198898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10</a:t>
            </a:r>
          </a:p>
        </p:txBody>
      </p:sp>
      <p:sp>
        <p:nvSpPr>
          <p:cNvPr id="37" name="Rechthoek 36"/>
          <p:cNvSpPr/>
          <p:nvPr/>
        </p:nvSpPr>
        <p:spPr>
          <a:xfrm>
            <a:off x="875942" y="2438989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Medium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38" name="Rechthoek 37"/>
          <p:cNvSpPr/>
          <p:nvPr/>
        </p:nvSpPr>
        <p:spPr>
          <a:xfrm>
            <a:off x="245936" y="2438988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9</a:t>
            </a:r>
          </a:p>
        </p:txBody>
      </p:sp>
      <p:sp>
        <p:nvSpPr>
          <p:cNvPr id="39" name="Rechthoek 38"/>
          <p:cNvSpPr/>
          <p:nvPr/>
        </p:nvSpPr>
        <p:spPr>
          <a:xfrm>
            <a:off x="875942" y="2888994"/>
            <a:ext cx="5400061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Search </a:t>
            </a:r>
            <a:r>
              <a:rPr lang="nl-BE" sz="1400" b="1" dirty="0" err="1"/>
              <a:t>and</a:t>
            </a:r>
            <a:r>
              <a:rPr lang="nl-BE" sz="1400" b="1" dirty="0"/>
              <a:t> Tracking Radars.</a:t>
            </a:r>
          </a:p>
        </p:txBody>
      </p:sp>
      <p:sp>
        <p:nvSpPr>
          <p:cNvPr id="40" name="Rechthoek 39"/>
          <p:cNvSpPr/>
          <p:nvPr/>
        </p:nvSpPr>
        <p:spPr>
          <a:xfrm>
            <a:off x="245936" y="2888993"/>
            <a:ext cx="540006" cy="36000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8</a:t>
            </a:r>
          </a:p>
        </p:txBody>
      </p:sp>
      <p:sp>
        <p:nvSpPr>
          <p:cNvPr id="41" name="Rechthoek 40"/>
          <p:cNvSpPr/>
          <p:nvPr/>
        </p:nvSpPr>
        <p:spPr>
          <a:xfrm>
            <a:off x="875941" y="333900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Short Range </a:t>
            </a:r>
            <a:r>
              <a:rPr lang="nl-BE" sz="1400" b="1" dirty="0" err="1"/>
              <a:t>SAMs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MANPADS </a:t>
            </a:r>
            <a:r>
              <a:rPr lang="nl-BE" sz="1400" b="1" dirty="0" err="1"/>
              <a:t>with</a:t>
            </a:r>
            <a:r>
              <a:rPr lang="nl-BE" sz="1400" b="1" dirty="0"/>
              <a:t> </a:t>
            </a:r>
            <a:r>
              <a:rPr lang="nl-BE" sz="1400" b="1" dirty="0" err="1"/>
              <a:t>Infrared</a:t>
            </a:r>
            <a:r>
              <a:rPr lang="nl-BE" sz="1400" b="1" dirty="0"/>
              <a:t> </a:t>
            </a:r>
            <a:r>
              <a:rPr lang="nl-BE" sz="1400" b="1" dirty="0" err="1"/>
              <a:t>Missiles</a:t>
            </a:r>
            <a:r>
              <a:rPr lang="nl-BE" sz="1400" b="1" dirty="0"/>
              <a:t>.</a:t>
            </a:r>
          </a:p>
        </p:txBody>
      </p:sp>
      <p:sp>
        <p:nvSpPr>
          <p:cNvPr id="42" name="Rechthoek 41"/>
          <p:cNvSpPr/>
          <p:nvPr/>
        </p:nvSpPr>
        <p:spPr>
          <a:xfrm>
            <a:off x="245935" y="333899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7</a:t>
            </a:r>
          </a:p>
        </p:txBody>
      </p:sp>
      <p:sp>
        <p:nvSpPr>
          <p:cNvPr id="43" name="Rechthoek 42"/>
          <p:cNvSpPr/>
          <p:nvPr/>
        </p:nvSpPr>
        <p:spPr>
          <a:xfrm>
            <a:off x="875941" y="378900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Anti Aircraft </a:t>
            </a:r>
            <a:r>
              <a:rPr lang="nl-BE" sz="1400" b="1" dirty="0" err="1"/>
              <a:t>Artillery</a:t>
            </a:r>
            <a:endParaRPr lang="nl-BE" sz="1400" b="1" dirty="0"/>
          </a:p>
        </p:txBody>
      </p:sp>
      <p:sp>
        <p:nvSpPr>
          <p:cNvPr id="44" name="Rechthoek 43"/>
          <p:cNvSpPr/>
          <p:nvPr/>
        </p:nvSpPr>
        <p:spPr>
          <a:xfrm>
            <a:off x="245935" y="378900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6</a:t>
            </a:r>
          </a:p>
        </p:txBody>
      </p:sp>
      <p:sp>
        <p:nvSpPr>
          <p:cNvPr id="45" name="Rechthoek 44"/>
          <p:cNvSpPr/>
          <p:nvPr/>
        </p:nvSpPr>
        <p:spPr>
          <a:xfrm>
            <a:off x="875941" y="423901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Modern Battle Tanks.</a:t>
            </a:r>
          </a:p>
        </p:txBody>
      </p:sp>
      <p:sp>
        <p:nvSpPr>
          <p:cNvPr id="46" name="Rechthoek 45"/>
          <p:cNvSpPr/>
          <p:nvPr/>
        </p:nvSpPr>
        <p:spPr>
          <a:xfrm>
            <a:off x="245935" y="423900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5</a:t>
            </a:r>
          </a:p>
        </p:txBody>
      </p:sp>
      <p:sp>
        <p:nvSpPr>
          <p:cNvPr id="47" name="Rechthoek 46"/>
          <p:cNvSpPr/>
          <p:nvPr/>
        </p:nvSpPr>
        <p:spPr>
          <a:xfrm>
            <a:off x="875941" y="468901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ATGM.</a:t>
            </a:r>
          </a:p>
        </p:txBody>
      </p:sp>
      <p:sp>
        <p:nvSpPr>
          <p:cNvPr id="48" name="Rechthoek 47"/>
          <p:cNvSpPr/>
          <p:nvPr/>
        </p:nvSpPr>
        <p:spPr>
          <a:xfrm>
            <a:off x="245935" y="468901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4</a:t>
            </a:r>
          </a:p>
        </p:txBody>
      </p:sp>
      <p:sp>
        <p:nvSpPr>
          <p:cNvPr id="49" name="Rechthoek 48"/>
          <p:cNvSpPr/>
          <p:nvPr/>
        </p:nvSpPr>
        <p:spPr>
          <a:xfrm>
            <a:off x="875941" y="513902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Battle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Infantry</a:t>
            </a:r>
            <a:r>
              <a:rPr lang="nl-BE" sz="1400" b="1" dirty="0"/>
              <a:t> </a:t>
            </a:r>
            <a:r>
              <a:rPr lang="nl-BE" sz="1400" b="1" dirty="0" err="1"/>
              <a:t>Vehicles</a:t>
            </a:r>
            <a:r>
              <a:rPr lang="nl-BE" sz="1400" b="1" dirty="0"/>
              <a:t> without ATGM.</a:t>
            </a:r>
          </a:p>
        </p:txBody>
      </p:sp>
      <p:sp>
        <p:nvSpPr>
          <p:cNvPr id="50" name="Rechthoek 49"/>
          <p:cNvSpPr/>
          <p:nvPr/>
        </p:nvSpPr>
        <p:spPr>
          <a:xfrm>
            <a:off x="245935" y="513901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3</a:t>
            </a:r>
          </a:p>
        </p:txBody>
      </p:sp>
      <p:sp>
        <p:nvSpPr>
          <p:cNvPr id="51" name="Rechthoek 50"/>
          <p:cNvSpPr/>
          <p:nvPr/>
        </p:nvSpPr>
        <p:spPr>
          <a:xfrm>
            <a:off x="875941" y="5589025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/>
              <a:t>Old Tanks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APCs</a:t>
            </a:r>
            <a:r>
              <a:rPr lang="nl-BE" sz="1400" b="1" dirty="0"/>
              <a:t>.</a:t>
            </a:r>
          </a:p>
        </p:txBody>
      </p:sp>
      <p:sp>
        <p:nvSpPr>
          <p:cNvPr id="52" name="Rechthoek 51"/>
          <p:cNvSpPr/>
          <p:nvPr/>
        </p:nvSpPr>
        <p:spPr>
          <a:xfrm>
            <a:off x="245935" y="5589024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2</a:t>
            </a:r>
          </a:p>
        </p:txBody>
      </p:sp>
      <p:sp>
        <p:nvSpPr>
          <p:cNvPr id="54" name="Rechthoek 53"/>
          <p:cNvSpPr/>
          <p:nvPr/>
        </p:nvSpPr>
        <p:spPr>
          <a:xfrm>
            <a:off x="875941" y="6039030"/>
            <a:ext cx="5400061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sz="1400" b="1" dirty="0" err="1"/>
              <a:t>Infantry</a:t>
            </a:r>
            <a:r>
              <a:rPr lang="nl-BE" sz="1400" b="1" dirty="0"/>
              <a:t>.</a:t>
            </a:r>
          </a:p>
        </p:txBody>
      </p:sp>
      <p:sp>
        <p:nvSpPr>
          <p:cNvPr id="55" name="Rechthoek 54"/>
          <p:cNvSpPr/>
          <p:nvPr/>
        </p:nvSpPr>
        <p:spPr>
          <a:xfrm>
            <a:off x="245935" y="6039029"/>
            <a:ext cx="540006" cy="36000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nl-BE" sz="2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6055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each</a:t>
            </a:r>
            <a:r>
              <a:rPr lang="nl-BE" dirty="0"/>
              <a:t> area is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coordinates</a:t>
            </a:r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68208" t="4882" r="14211" b="77952"/>
          <a:stretch/>
        </p:blipFill>
        <p:spPr>
          <a:xfrm>
            <a:off x="6532090" y="1988984"/>
            <a:ext cx="5243971" cy="288003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4" name="Afbeelding 23"/>
          <p:cNvPicPr>
            <a:picLocks noChangeAspect="1"/>
          </p:cNvPicPr>
          <p:nvPr/>
        </p:nvPicPr>
        <p:blipFill rotWithShape="1">
          <a:blip r:embed="rId3"/>
          <a:srcRect r="76716" b="61413"/>
          <a:stretch/>
        </p:blipFill>
        <p:spPr>
          <a:xfrm>
            <a:off x="515937" y="1983935"/>
            <a:ext cx="4950056" cy="461430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5" name="Rechthoek 24"/>
          <p:cNvSpPr/>
          <p:nvPr/>
        </p:nvSpPr>
        <p:spPr>
          <a:xfrm>
            <a:off x="6636006" y="5679025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26" name="Rechte verbindingslijn 25"/>
          <p:cNvCxnSpPr>
            <a:stCxn id="32" idx="3"/>
          </p:cNvCxnSpPr>
          <p:nvPr/>
        </p:nvCxnSpPr>
        <p:spPr>
          <a:xfrm flipV="1">
            <a:off x="1203069" y="2258987"/>
            <a:ext cx="482882" cy="360004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/>
          <p:cNvSpPr/>
          <p:nvPr/>
        </p:nvSpPr>
        <p:spPr>
          <a:xfrm>
            <a:off x="7356475" y="5679026"/>
            <a:ext cx="4409588" cy="72000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BE" b="1" dirty="0" err="1"/>
              <a:t>Each</a:t>
            </a:r>
            <a:r>
              <a:rPr lang="nl-BE" b="1" dirty="0"/>
              <a:t> Area is </a:t>
            </a:r>
            <a:r>
              <a:rPr lang="nl-BE" b="1" dirty="0" err="1"/>
              <a:t>reported</a:t>
            </a:r>
            <a:r>
              <a:rPr lang="nl-BE" b="1" dirty="0"/>
              <a:t> </a:t>
            </a:r>
            <a:r>
              <a:rPr lang="nl-BE" b="1" dirty="0" err="1"/>
              <a:t>with</a:t>
            </a:r>
            <a:r>
              <a:rPr lang="nl-BE" b="1" dirty="0"/>
              <a:t> Latitude </a:t>
            </a:r>
            <a:r>
              <a:rPr lang="nl-BE" b="1" dirty="0" err="1"/>
              <a:t>and</a:t>
            </a:r>
            <a:r>
              <a:rPr lang="nl-BE" b="1" dirty="0"/>
              <a:t> Longitude </a:t>
            </a:r>
            <a:r>
              <a:rPr lang="nl-BE" b="1" dirty="0" err="1"/>
              <a:t>coordinates</a:t>
            </a:r>
            <a:endParaRPr lang="nl-BE" b="1" dirty="0"/>
          </a:p>
        </p:txBody>
      </p:sp>
      <p:sp>
        <p:nvSpPr>
          <p:cNvPr id="32" name="Rechthoek 31"/>
          <p:cNvSpPr/>
          <p:nvPr/>
        </p:nvSpPr>
        <p:spPr>
          <a:xfrm>
            <a:off x="663063" y="2348988"/>
            <a:ext cx="540006" cy="54000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2800" b="1" dirty="0"/>
              <a:t>1</a:t>
            </a:r>
          </a:p>
        </p:txBody>
      </p:sp>
      <p:cxnSp>
        <p:nvCxnSpPr>
          <p:cNvPr id="35" name="Rechte verbindingslijn 34"/>
          <p:cNvCxnSpPr>
            <a:stCxn id="32" idx="3"/>
            <a:endCxn id="13" idx="1"/>
          </p:cNvCxnSpPr>
          <p:nvPr/>
        </p:nvCxnSpPr>
        <p:spPr>
          <a:xfrm>
            <a:off x="1203069" y="2618991"/>
            <a:ext cx="561454" cy="334185"/>
          </a:xfrm>
          <a:prstGeom prst="lin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al 12"/>
          <p:cNvSpPr/>
          <p:nvPr/>
        </p:nvSpPr>
        <p:spPr>
          <a:xfrm>
            <a:off x="1160335" y="2348988"/>
            <a:ext cx="4125656" cy="4125656"/>
          </a:xfrm>
          <a:prstGeom prst="ellipse">
            <a:avLst/>
          </a:prstGeom>
          <a:ln w="9525">
            <a:solidFill>
              <a:schemeClr val="tx1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2923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Aangepast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ln w="28575"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7875</TotalTime>
  <Words>709</Words>
  <Application>Microsoft Office PowerPoint</Application>
  <PresentationFormat>Breedbeeld</PresentationFormat>
  <Paragraphs>133</Paragraphs>
  <Slides>15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18" baseType="lpstr">
      <vt:lpstr>Corbel</vt:lpstr>
      <vt:lpstr>Wingdings</vt:lpstr>
      <vt:lpstr>Gestreept</vt:lpstr>
      <vt:lpstr>moose for dcs world detection &amp; task dispatching</vt:lpstr>
      <vt:lpstr>DEMO</vt:lpstr>
      <vt:lpstr>battle scene overview</vt:lpstr>
      <vt:lpstr>battle scene overview</vt:lpstr>
      <vt:lpstr>battle scene overview</vt:lpstr>
      <vt:lpstr>battle scene overview</vt:lpstr>
      <vt:lpstr>groups will receive taskings from hq</vt:lpstr>
      <vt:lpstr>each area is assigned a threat level</vt:lpstr>
      <vt:lpstr>each area is reported coordinates</vt:lpstr>
      <vt:lpstr>A tasking menu is created at each detection report</vt:lpstr>
      <vt:lpstr>a selected task moves the group in assigned mode…</vt:lpstr>
      <vt:lpstr>WRAP up</vt:lpstr>
      <vt:lpstr>consult the online documentation</vt:lpstr>
      <vt:lpstr>Training missions</vt:lpstr>
      <vt:lpstr>HOPE YOU FOUND THIS INTERESTING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257</cp:revision>
  <dcterms:created xsi:type="dcterms:W3CDTF">2016-04-14T07:37:30Z</dcterms:created>
  <dcterms:modified xsi:type="dcterms:W3CDTF">2016-07-21T14:53:40Z</dcterms:modified>
</cp:coreProperties>
</file>

<file path=docProps/thumbnail.jpeg>
</file>